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6" r:id="rId3"/>
    <p:sldId id="257" r:id="rId4"/>
    <p:sldId id="258" r:id="rId5"/>
    <p:sldId id="259" r:id="rId6"/>
    <p:sldId id="269" r:id="rId7"/>
    <p:sldId id="270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5A9AF-5D43-426A-AF81-03B5C716A276}" type="datetimeFigureOut">
              <a:rPr lang="en-GB" smtClean="0"/>
              <a:pPr/>
              <a:t>05/04/2012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4548-90C7-4816-9918-3AFAA97B47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5A9AF-5D43-426A-AF81-03B5C716A276}" type="datetimeFigureOut">
              <a:rPr lang="en-GB" smtClean="0"/>
              <a:pPr/>
              <a:t>05/04/2012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4548-90C7-4816-9918-3AFAA97B47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5A9AF-5D43-426A-AF81-03B5C716A276}" type="datetimeFigureOut">
              <a:rPr lang="en-GB" smtClean="0"/>
              <a:pPr/>
              <a:t>05/04/2012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4548-90C7-4816-9918-3AFAA97B47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5A9AF-5D43-426A-AF81-03B5C716A276}" type="datetimeFigureOut">
              <a:rPr lang="en-GB" smtClean="0"/>
              <a:pPr/>
              <a:t>05/04/2012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4548-90C7-4816-9918-3AFAA97B47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5A9AF-5D43-426A-AF81-03B5C716A276}" type="datetimeFigureOut">
              <a:rPr lang="en-GB" smtClean="0"/>
              <a:pPr/>
              <a:t>05/04/2012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4548-90C7-4816-9918-3AFAA97B47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5A9AF-5D43-426A-AF81-03B5C716A276}" type="datetimeFigureOut">
              <a:rPr lang="en-GB" smtClean="0"/>
              <a:pPr/>
              <a:t>05/04/2012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4548-90C7-4816-9918-3AFAA97B47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5A9AF-5D43-426A-AF81-03B5C716A276}" type="datetimeFigureOut">
              <a:rPr lang="en-GB" smtClean="0"/>
              <a:pPr/>
              <a:t>05/04/2012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4548-90C7-4816-9918-3AFAA97B47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5A9AF-5D43-426A-AF81-03B5C716A276}" type="datetimeFigureOut">
              <a:rPr lang="en-GB" smtClean="0"/>
              <a:pPr/>
              <a:t>05/04/2012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4548-90C7-4816-9918-3AFAA97B47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5A9AF-5D43-426A-AF81-03B5C716A276}" type="datetimeFigureOut">
              <a:rPr lang="en-GB" smtClean="0"/>
              <a:pPr/>
              <a:t>05/04/2012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4548-90C7-4816-9918-3AFAA97B47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5A9AF-5D43-426A-AF81-03B5C716A276}" type="datetimeFigureOut">
              <a:rPr lang="en-GB" smtClean="0"/>
              <a:pPr/>
              <a:t>05/04/2012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4548-90C7-4816-9918-3AFAA97B47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5A9AF-5D43-426A-AF81-03B5C716A276}" type="datetimeFigureOut">
              <a:rPr lang="en-GB" smtClean="0"/>
              <a:pPr/>
              <a:t>05/04/2012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4548-90C7-4816-9918-3AFAA97B47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5A9AF-5D43-426A-AF81-03B5C716A276}" type="datetimeFigureOut">
              <a:rPr lang="en-GB" smtClean="0"/>
              <a:pPr/>
              <a:t>05/04/2012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B4548-90C7-4816-9918-3AFAA97B47A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 t="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6600" b="1" dirty="0" smtClean="0"/>
              <a:t>KADESH</a:t>
            </a:r>
            <a:endParaRPr lang="en-GB" sz="6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GB" sz="9600" dirty="0" smtClean="0"/>
              <a:t>MAROR</a:t>
            </a:r>
            <a:endParaRPr lang="en-GB" sz="9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GB" sz="9600" dirty="0" smtClean="0"/>
              <a:t>KORECH</a:t>
            </a:r>
            <a:endParaRPr lang="en-GB" sz="9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68960"/>
            <a:ext cx="8229600" cy="2016224"/>
          </a:xfrm>
        </p:spPr>
        <p:txBody>
          <a:bodyPr>
            <a:normAutofit/>
          </a:bodyPr>
          <a:lstStyle/>
          <a:p>
            <a:r>
              <a:rPr lang="en-GB" sz="7200" dirty="0" smtClean="0"/>
              <a:t>SHULCHAN ORECH</a:t>
            </a:r>
            <a:endParaRPr lang="en-GB" sz="7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3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5896" y="4941168"/>
            <a:ext cx="5050904" cy="1584176"/>
          </a:xfrm>
        </p:spPr>
        <p:txBody>
          <a:bodyPr>
            <a:normAutofit/>
          </a:bodyPr>
          <a:lstStyle/>
          <a:p>
            <a:r>
              <a:rPr lang="en-GB" sz="6600" dirty="0" smtClean="0"/>
              <a:t>TZAFUN</a:t>
            </a:r>
            <a:endParaRPr lang="en-GB" sz="6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29000"/>
            <a:ext cx="8229600" cy="1584176"/>
          </a:xfrm>
        </p:spPr>
        <p:txBody>
          <a:bodyPr>
            <a:normAutofit/>
          </a:bodyPr>
          <a:lstStyle/>
          <a:p>
            <a:r>
              <a:rPr lang="en-GB" sz="6600" dirty="0" smtClean="0"/>
              <a:t>BARECH</a:t>
            </a:r>
            <a:endParaRPr lang="en-GB" sz="6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01208"/>
            <a:ext cx="8229600" cy="1224136"/>
          </a:xfrm>
        </p:spPr>
        <p:txBody>
          <a:bodyPr>
            <a:noAutofit/>
          </a:bodyPr>
          <a:lstStyle/>
          <a:p>
            <a:pPr algn="l"/>
            <a:r>
              <a:rPr lang="en-GB" sz="8800" dirty="0" smtClean="0"/>
              <a:t>HALLEL</a:t>
            </a:r>
            <a:endParaRPr lang="en-GB" sz="8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11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7200" b="1" dirty="0" smtClean="0"/>
              <a:t>NIRTZAH</a:t>
            </a:r>
            <a:endParaRPr lang="en-GB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63888" y="1052736"/>
            <a:ext cx="4894312" cy="2160240"/>
          </a:xfrm>
        </p:spPr>
        <p:txBody>
          <a:bodyPr>
            <a:noAutofit/>
          </a:bodyPr>
          <a:lstStyle/>
          <a:p>
            <a:r>
              <a:rPr lang="he-IL" sz="9600" b="1" dirty="0" smtClean="0"/>
              <a:t>ורחץ</a:t>
            </a:r>
            <a:endParaRPr lang="en-GB" sz="9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9600" b="1" dirty="0"/>
              <a:t>K</a:t>
            </a:r>
            <a:r>
              <a:rPr lang="en-GB" sz="9600" b="1" dirty="0" smtClean="0"/>
              <a:t>ARPAS</a:t>
            </a:r>
            <a:endParaRPr lang="en-GB" sz="9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9600" dirty="0" smtClean="0"/>
              <a:t>YACHATZ</a:t>
            </a:r>
            <a:endParaRPr lang="en-GB" sz="9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9600" dirty="0" smtClean="0"/>
              <a:t>MAGID</a:t>
            </a:r>
            <a:endParaRPr lang="en-GB" sz="9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4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4000" r="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?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9600" dirty="0" smtClean="0"/>
              <a:t>ROCHTZA</a:t>
            </a:r>
            <a:endParaRPr lang="en-GB" sz="9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97152"/>
            <a:ext cx="8229600" cy="1872208"/>
          </a:xfrm>
        </p:spPr>
        <p:txBody>
          <a:bodyPr>
            <a:normAutofit/>
          </a:bodyPr>
          <a:lstStyle/>
          <a:p>
            <a:r>
              <a:rPr lang="en-GB" sz="9600" b="1" dirty="0" smtClean="0"/>
              <a:t>MOTZI MATZA</a:t>
            </a:r>
            <a:endParaRPr lang="en-GB" sz="96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2853</TotalTime>
  <Words>17</Words>
  <Application>Microsoft Office PowerPoint</Application>
  <PresentationFormat>On-screen Show (4:3)</PresentationFormat>
  <Paragraphs>15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KADESH</vt:lpstr>
      <vt:lpstr>ורחץ</vt:lpstr>
      <vt:lpstr>KARPAS</vt:lpstr>
      <vt:lpstr>YACHATZ</vt:lpstr>
      <vt:lpstr>MAGID</vt:lpstr>
      <vt:lpstr>Slide 6</vt:lpstr>
      <vt:lpstr>?</vt:lpstr>
      <vt:lpstr>ROCHTZA</vt:lpstr>
      <vt:lpstr>MOTZI MATZA</vt:lpstr>
      <vt:lpstr>MAROR</vt:lpstr>
      <vt:lpstr>KORECH</vt:lpstr>
      <vt:lpstr>SHULCHAN ORECH</vt:lpstr>
      <vt:lpstr>TZAFUN</vt:lpstr>
      <vt:lpstr>BARECH</vt:lpstr>
      <vt:lpstr>HALLEL</vt:lpstr>
      <vt:lpstr>NIRTZAH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ורחץ</dc:title>
  <dc:creator>user</dc:creator>
  <cp:lastModifiedBy>user</cp:lastModifiedBy>
  <cp:revision>116</cp:revision>
  <dcterms:created xsi:type="dcterms:W3CDTF">2012-04-03T21:07:20Z</dcterms:created>
  <dcterms:modified xsi:type="dcterms:W3CDTF">2012-04-05T20:42:28Z</dcterms:modified>
</cp:coreProperties>
</file>